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303" r:id="rId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1F354B"/>
    <a:srgbClr val="4079B2"/>
    <a:srgbClr val="995747"/>
    <a:srgbClr val="914837"/>
    <a:srgbClr val="C47764"/>
    <a:srgbClr val="B34A3F"/>
    <a:srgbClr val="CA7B68"/>
    <a:srgbClr val="893F38"/>
    <a:srgbClr val="254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574" autoAdjust="0"/>
  </p:normalViewPr>
  <p:slideViewPr>
    <p:cSldViewPr snapToGrid="0">
      <p:cViewPr varScale="1">
        <p:scale>
          <a:sx n="76" d="100"/>
          <a:sy n="76" d="100"/>
        </p:scale>
        <p:origin x="153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Master" Target="slideMasters/slideMaster1.xml" /><Relationship Id="rId7" Type="http://schemas.openxmlformats.org/officeDocument/2006/relationships/theme" Target="theme/theme1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86" y="2851265"/>
            <a:ext cx="12192486" cy="400673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76533" y="3116814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ctr">
              <a:lnSpc>
                <a:spcPct val="70000"/>
              </a:lnSpc>
              <a:defRPr lang="en-ZA" sz="3800" b="1" spc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 rtl="0"/>
            <a:r>
              <a:rPr lang="es-ES" noProof="0" dirty="0"/>
              <a:t>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82239" y="4568136"/>
            <a:ext cx="6580188" cy="580921"/>
          </a:xfrm>
          <a:solidFill>
            <a:schemeClr val="accent5">
              <a:lumMod val="75000"/>
              <a:lumOff val="25000"/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785649"/>
            <a:ext cx="12192000" cy="723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B96CF9-8D60-4D72-88ED-E9968C416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5361" y="-1181343"/>
            <a:ext cx="2761278" cy="27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FC0082D-5EEE-4ED1-8FAB-3CF58887EA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734" y="-1182261"/>
            <a:ext cx="2761278" cy="2761278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739467"/>
            <a:ext cx="1979897" cy="1185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21726"/>
            <a:ext cx="11328000" cy="4869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D7B933-C9EC-4991-90A4-261C73A996E2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66751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 dirty="0"/>
              <a:t>Haga clic para editar el título de la página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56248AA-61DF-46C5-965A-FE06E3F8CEFD}"/>
              </a:ext>
            </a:extLst>
          </p:cNvPr>
          <p:cNvSpPr/>
          <p:nvPr userDrawn="1"/>
        </p:nvSpPr>
        <p:spPr>
          <a:xfrm>
            <a:off x="0" y="9911"/>
            <a:ext cx="1979897" cy="1185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BDC2AC-3B0A-A95F-2100-C5ABEAE024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63762"/>
            <a:ext cx="3502704" cy="1203193"/>
          </a:xfrm>
          <a:prstGeom prst="rect">
            <a:avLst/>
          </a:prstGeom>
        </p:spPr>
      </p:pic>
      <p:sp>
        <p:nvSpPr>
          <p:cNvPr id="7" name="Rombo 6">
            <a:extLst>
              <a:ext uri="{FF2B5EF4-FFF2-40B4-BE49-F238E27FC236}">
                <a16:creationId xmlns:a16="http://schemas.microsoft.com/office/drawing/2014/main" id="{39CD80F4-C835-59F8-4C01-45BA166DA16F}"/>
              </a:ext>
            </a:extLst>
          </p:cNvPr>
          <p:cNvSpPr/>
          <p:nvPr/>
        </p:nvSpPr>
        <p:spPr>
          <a:xfrm>
            <a:off x="364882" y="5937193"/>
            <a:ext cx="296860" cy="307446"/>
          </a:xfrm>
          <a:prstGeom prst="diamond">
            <a:avLst/>
          </a:prstGeom>
          <a:gradFill flip="none" rotWithShape="1">
            <a:gsLst>
              <a:gs pos="0">
                <a:srgbClr val="ABAFC1">
                  <a:shade val="30000"/>
                  <a:satMod val="115000"/>
                </a:srgbClr>
              </a:gs>
              <a:gs pos="50000">
                <a:srgbClr val="ABAFC1">
                  <a:shade val="67500"/>
                  <a:satMod val="115000"/>
                </a:srgbClr>
              </a:gs>
              <a:gs pos="100000">
                <a:srgbClr val="ABAFC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D6C844A4-617C-2992-0DA6-164F5E931CED}"/>
              </a:ext>
            </a:extLst>
          </p:cNvPr>
          <p:cNvSpPr/>
          <p:nvPr/>
        </p:nvSpPr>
        <p:spPr>
          <a:xfrm>
            <a:off x="407034" y="5486380"/>
            <a:ext cx="465180" cy="481769"/>
          </a:xfrm>
          <a:prstGeom prst="diamond">
            <a:avLst/>
          </a:prstGeom>
          <a:gradFill flip="none" rotWithShape="1">
            <a:gsLst>
              <a:gs pos="0">
                <a:srgbClr val="BFA58F"/>
              </a:gs>
              <a:gs pos="50000">
                <a:srgbClr val="D2A884">
                  <a:shade val="67500"/>
                  <a:satMod val="115000"/>
                </a:srgbClr>
              </a:gs>
              <a:gs pos="100000">
                <a:srgbClr val="D2A88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F4137138-27FD-9156-C46C-42173B648E1C}"/>
              </a:ext>
            </a:extLst>
          </p:cNvPr>
          <p:cNvSpPr/>
          <p:nvPr/>
        </p:nvSpPr>
        <p:spPr>
          <a:xfrm>
            <a:off x="-127387" y="5623608"/>
            <a:ext cx="577504" cy="553740"/>
          </a:xfrm>
          <a:prstGeom prst="diamond">
            <a:avLst/>
          </a:prstGeom>
          <a:solidFill>
            <a:srgbClr val="264A70"/>
          </a:solidFill>
          <a:ln w="952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10" name="Rombo 9">
            <a:extLst>
              <a:ext uri="{FF2B5EF4-FFF2-40B4-BE49-F238E27FC236}">
                <a16:creationId xmlns:a16="http://schemas.microsoft.com/office/drawing/2014/main" id="{FF3757B8-2D28-18C5-01AF-33B54CEC6A01}"/>
              </a:ext>
            </a:extLst>
          </p:cNvPr>
          <p:cNvSpPr/>
          <p:nvPr/>
        </p:nvSpPr>
        <p:spPr>
          <a:xfrm>
            <a:off x="669741" y="5867952"/>
            <a:ext cx="337171" cy="323297"/>
          </a:xfrm>
          <a:prstGeom prst="diamond">
            <a:avLst/>
          </a:prstGeom>
          <a:solidFill>
            <a:srgbClr val="8D493A"/>
          </a:solidFill>
          <a:ln w="952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7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FEBA62A4-B641-4414-4765-2D37E5AD615F}"/>
              </a:ext>
            </a:extLst>
          </p:cNvPr>
          <p:cNvSpPr/>
          <p:nvPr/>
        </p:nvSpPr>
        <p:spPr>
          <a:xfrm rot="5400000">
            <a:off x="-80753" y="80753"/>
            <a:ext cx="1245326" cy="1083820"/>
          </a:xfrm>
          <a:custGeom>
            <a:avLst/>
            <a:gdLst>
              <a:gd name="connsiteX0" fmla="*/ 0 w 2812868"/>
              <a:gd name="connsiteY0" fmla="*/ 0 h 2612572"/>
              <a:gd name="connsiteX1" fmla="*/ 0 w 2812868"/>
              <a:gd name="connsiteY1" fmla="*/ 2612572 h 2612572"/>
              <a:gd name="connsiteX2" fmla="*/ 2812868 w 2812868"/>
              <a:gd name="connsiteY2" fmla="*/ 2612572 h 2612572"/>
              <a:gd name="connsiteX3" fmla="*/ 0 w 2812868"/>
              <a:gd name="connsiteY3" fmla="*/ 0 h 2612572"/>
              <a:gd name="connsiteX0" fmla="*/ 0 w 2812868"/>
              <a:gd name="connsiteY0" fmla="*/ 0 h 2612572"/>
              <a:gd name="connsiteX1" fmla="*/ 0 w 2812868"/>
              <a:gd name="connsiteY1" fmla="*/ 2612572 h 2612572"/>
              <a:gd name="connsiteX2" fmla="*/ 2812868 w 2812868"/>
              <a:gd name="connsiteY2" fmla="*/ 2612572 h 2612572"/>
              <a:gd name="connsiteX3" fmla="*/ 0 w 2812868"/>
              <a:gd name="connsiteY3" fmla="*/ 0 h 2612572"/>
              <a:gd name="connsiteX0" fmla="*/ 0 w 2812868"/>
              <a:gd name="connsiteY0" fmla="*/ 0 h 2612572"/>
              <a:gd name="connsiteX1" fmla="*/ 0 w 2812868"/>
              <a:gd name="connsiteY1" fmla="*/ 2612572 h 2612572"/>
              <a:gd name="connsiteX2" fmla="*/ 2812868 w 2812868"/>
              <a:gd name="connsiteY2" fmla="*/ 2612572 h 2612572"/>
              <a:gd name="connsiteX3" fmla="*/ 0 w 2812868"/>
              <a:gd name="connsiteY3" fmla="*/ 0 h 2612572"/>
              <a:gd name="connsiteX0" fmla="*/ 0 w 2812868"/>
              <a:gd name="connsiteY0" fmla="*/ 0 h 2612572"/>
              <a:gd name="connsiteX1" fmla="*/ 0 w 2812868"/>
              <a:gd name="connsiteY1" fmla="*/ 2612572 h 2612572"/>
              <a:gd name="connsiteX2" fmla="*/ 2812868 w 2812868"/>
              <a:gd name="connsiteY2" fmla="*/ 2612572 h 2612572"/>
              <a:gd name="connsiteX3" fmla="*/ 0 w 2812868"/>
              <a:gd name="connsiteY3" fmla="*/ 0 h 2612572"/>
              <a:gd name="connsiteX0" fmla="*/ 0 w 2812868"/>
              <a:gd name="connsiteY0" fmla="*/ 0 h 2612572"/>
              <a:gd name="connsiteX1" fmla="*/ 0 w 2812868"/>
              <a:gd name="connsiteY1" fmla="*/ 2612572 h 2612572"/>
              <a:gd name="connsiteX2" fmla="*/ 2812868 w 2812868"/>
              <a:gd name="connsiteY2" fmla="*/ 2612572 h 2612572"/>
              <a:gd name="connsiteX3" fmla="*/ 0 w 2812868"/>
              <a:gd name="connsiteY3" fmla="*/ 0 h 2612572"/>
              <a:gd name="connsiteX0" fmla="*/ 0 w 2812868"/>
              <a:gd name="connsiteY0" fmla="*/ 0 h 2612572"/>
              <a:gd name="connsiteX1" fmla="*/ 0 w 2812868"/>
              <a:gd name="connsiteY1" fmla="*/ 2612572 h 2612572"/>
              <a:gd name="connsiteX2" fmla="*/ 2812868 w 2812868"/>
              <a:gd name="connsiteY2" fmla="*/ 2612572 h 2612572"/>
              <a:gd name="connsiteX3" fmla="*/ 0 w 2812868"/>
              <a:gd name="connsiteY3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868" h="2612572">
                <a:moveTo>
                  <a:pt x="0" y="0"/>
                </a:moveTo>
                <a:lnTo>
                  <a:pt x="0" y="2612572"/>
                </a:lnTo>
                <a:lnTo>
                  <a:pt x="2812868" y="2612572"/>
                </a:lnTo>
                <a:cubicBezTo>
                  <a:pt x="1927496" y="2386149"/>
                  <a:pt x="537029" y="2185852"/>
                  <a:pt x="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2A6D145-E6FE-3790-2079-5682D3A999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5" y="-577692"/>
            <a:ext cx="4018015" cy="310389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0F7B04E0-A90D-9E95-327D-CB6DE396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850" y="5184562"/>
            <a:ext cx="5613928" cy="1928406"/>
          </a:xfrm>
          <a:prstGeom prst="rect">
            <a:avLst/>
          </a:prstGeom>
        </p:spPr>
      </p:pic>
      <p:sp>
        <p:nvSpPr>
          <p:cNvPr id="49" name="Rombo 48">
            <a:extLst>
              <a:ext uri="{FF2B5EF4-FFF2-40B4-BE49-F238E27FC236}">
                <a16:creationId xmlns:a16="http://schemas.microsoft.com/office/drawing/2014/main" id="{1E5A7A23-2C8F-F35D-EAD6-58D05FEBFB38}"/>
              </a:ext>
            </a:extLst>
          </p:cNvPr>
          <p:cNvSpPr/>
          <p:nvPr/>
        </p:nvSpPr>
        <p:spPr>
          <a:xfrm>
            <a:off x="8252700" y="-577692"/>
            <a:ext cx="1186571" cy="1228884"/>
          </a:xfrm>
          <a:prstGeom prst="diamond">
            <a:avLst/>
          </a:prstGeom>
          <a:gradFill flip="none" rotWithShape="1">
            <a:gsLst>
              <a:gs pos="0">
                <a:srgbClr val="ABAFC1">
                  <a:shade val="30000"/>
                  <a:satMod val="115000"/>
                </a:srgbClr>
              </a:gs>
              <a:gs pos="50000">
                <a:srgbClr val="ABAFC1">
                  <a:shade val="67500"/>
                  <a:satMod val="115000"/>
                </a:srgbClr>
              </a:gs>
              <a:gs pos="100000">
                <a:srgbClr val="ABAFC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BC625164-5732-F1F9-75F2-A737B6F2DC26}"/>
              </a:ext>
            </a:extLst>
          </p:cNvPr>
          <p:cNvSpPr/>
          <p:nvPr/>
        </p:nvSpPr>
        <p:spPr>
          <a:xfrm>
            <a:off x="9424313" y="-336743"/>
            <a:ext cx="1042986" cy="1080179"/>
          </a:xfrm>
          <a:prstGeom prst="diamond">
            <a:avLst/>
          </a:prstGeom>
          <a:gradFill flip="none" rotWithShape="1">
            <a:gsLst>
              <a:gs pos="0">
                <a:srgbClr val="BFA58F"/>
              </a:gs>
              <a:gs pos="50000">
                <a:srgbClr val="D2A884">
                  <a:shade val="67500"/>
                  <a:satMod val="115000"/>
                </a:srgbClr>
              </a:gs>
              <a:gs pos="100000">
                <a:srgbClr val="D2A884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6" name="Rombo 5">
            <a:extLst>
              <a:ext uri="{FF2B5EF4-FFF2-40B4-BE49-F238E27FC236}">
                <a16:creationId xmlns:a16="http://schemas.microsoft.com/office/drawing/2014/main" id="{94A835B1-3067-21DF-DD3C-6D4A01D314FB}"/>
              </a:ext>
            </a:extLst>
          </p:cNvPr>
          <p:cNvSpPr/>
          <p:nvPr/>
        </p:nvSpPr>
        <p:spPr>
          <a:xfrm>
            <a:off x="9539539" y="743436"/>
            <a:ext cx="1294828" cy="1241548"/>
          </a:xfrm>
          <a:prstGeom prst="diamond">
            <a:avLst/>
          </a:prstGeom>
          <a:solidFill>
            <a:srgbClr val="264A70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5ABAA005-4251-056C-F9CB-69AB6A0D0AF2}"/>
              </a:ext>
            </a:extLst>
          </p:cNvPr>
          <p:cNvSpPr/>
          <p:nvPr/>
        </p:nvSpPr>
        <p:spPr>
          <a:xfrm>
            <a:off x="8630671" y="1862522"/>
            <a:ext cx="2012729" cy="1929907"/>
          </a:xfrm>
          <a:prstGeom prst="diamond">
            <a:avLst/>
          </a:prstGeom>
          <a:gradFill flip="none" rotWithShape="1">
            <a:gsLst>
              <a:gs pos="0">
                <a:srgbClr val="1F354B">
                  <a:shade val="30000"/>
                  <a:satMod val="115000"/>
                </a:srgbClr>
              </a:gs>
              <a:gs pos="50000">
                <a:srgbClr val="1F354B">
                  <a:shade val="67500"/>
                  <a:satMod val="115000"/>
                </a:srgbClr>
              </a:gs>
              <a:gs pos="100000">
                <a:srgbClr val="1F354B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10" name="Rombo 9">
            <a:extLst>
              <a:ext uri="{FF2B5EF4-FFF2-40B4-BE49-F238E27FC236}">
                <a16:creationId xmlns:a16="http://schemas.microsoft.com/office/drawing/2014/main" id="{128A6528-2664-934D-3FF6-797F04057F20}"/>
              </a:ext>
            </a:extLst>
          </p:cNvPr>
          <p:cNvSpPr/>
          <p:nvPr/>
        </p:nvSpPr>
        <p:spPr>
          <a:xfrm>
            <a:off x="4841590" y="1743686"/>
            <a:ext cx="1732665" cy="1661368"/>
          </a:xfrm>
          <a:prstGeom prst="diamond">
            <a:avLst/>
          </a:prstGeom>
          <a:gradFill flip="none" rotWithShape="1">
            <a:gsLst>
              <a:gs pos="100000">
                <a:srgbClr val="8D493A">
                  <a:shade val="30000"/>
                  <a:satMod val="115000"/>
                </a:srgbClr>
              </a:gs>
              <a:gs pos="0">
                <a:srgbClr val="CA7B68"/>
              </a:gs>
            </a:gsLst>
            <a:lin ang="5400000" scaled="1"/>
            <a:tileRect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11" name="Rombo 10">
            <a:extLst>
              <a:ext uri="{FF2B5EF4-FFF2-40B4-BE49-F238E27FC236}">
                <a16:creationId xmlns:a16="http://schemas.microsoft.com/office/drawing/2014/main" id="{ABF726C2-2380-58C4-DE8A-F0F6FFDFC6AF}"/>
              </a:ext>
            </a:extLst>
          </p:cNvPr>
          <p:cNvSpPr/>
          <p:nvPr/>
        </p:nvSpPr>
        <p:spPr>
          <a:xfrm>
            <a:off x="5530556" y="4138715"/>
            <a:ext cx="2036128" cy="1952344"/>
          </a:xfrm>
          <a:prstGeom prst="diamond">
            <a:avLst/>
          </a:prstGeom>
          <a:solidFill>
            <a:srgbClr val="D4AA85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13" name="Rombo 12">
            <a:extLst>
              <a:ext uri="{FF2B5EF4-FFF2-40B4-BE49-F238E27FC236}">
                <a16:creationId xmlns:a16="http://schemas.microsoft.com/office/drawing/2014/main" id="{AF709E28-BC16-D2F7-1395-399C9E951952}"/>
              </a:ext>
            </a:extLst>
          </p:cNvPr>
          <p:cNvSpPr/>
          <p:nvPr/>
        </p:nvSpPr>
        <p:spPr>
          <a:xfrm>
            <a:off x="2126809" y="2841480"/>
            <a:ext cx="1225466" cy="1175040"/>
          </a:xfrm>
          <a:prstGeom prst="diamond">
            <a:avLst/>
          </a:prstGeom>
          <a:gradFill>
            <a:gsLst>
              <a:gs pos="0">
                <a:srgbClr val="1F354B">
                  <a:shade val="30000"/>
                  <a:satMod val="115000"/>
                </a:srgbClr>
              </a:gs>
              <a:gs pos="100000">
                <a:srgbClr val="4079B2"/>
              </a:gs>
            </a:gsLst>
            <a:lin ang="16200000" scaled="0"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19" name="Rombo 18">
            <a:extLst>
              <a:ext uri="{FF2B5EF4-FFF2-40B4-BE49-F238E27FC236}">
                <a16:creationId xmlns:a16="http://schemas.microsoft.com/office/drawing/2014/main" id="{8CD86A3A-7AD4-74F2-5905-3A6056E82700}"/>
              </a:ext>
            </a:extLst>
          </p:cNvPr>
          <p:cNvSpPr/>
          <p:nvPr/>
        </p:nvSpPr>
        <p:spPr>
          <a:xfrm>
            <a:off x="8841839" y="480485"/>
            <a:ext cx="755975" cy="724868"/>
          </a:xfrm>
          <a:prstGeom prst="diamond">
            <a:avLst/>
          </a:prstGeom>
          <a:solidFill>
            <a:srgbClr val="8D493A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20" name="Rombo 19">
            <a:extLst>
              <a:ext uri="{FF2B5EF4-FFF2-40B4-BE49-F238E27FC236}">
                <a16:creationId xmlns:a16="http://schemas.microsoft.com/office/drawing/2014/main" id="{CEE83DBF-AC87-FB9B-3384-D6911A0342E1}"/>
              </a:ext>
            </a:extLst>
          </p:cNvPr>
          <p:cNvSpPr/>
          <p:nvPr/>
        </p:nvSpPr>
        <p:spPr>
          <a:xfrm>
            <a:off x="217124" y="2995638"/>
            <a:ext cx="2403831" cy="2304916"/>
          </a:xfrm>
          <a:prstGeom prst="diamond">
            <a:avLst/>
          </a:prstGeom>
          <a:gradFill flip="none" rotWithShape="1">
            <a:gsLst>
              <a:gs pos="100000">
                <a:srgbClr val="8D493A">
                  <a:shade val="30000"/>
                  <a:satMod val="115000"/>
                </a:srgbClr>
              </a:gs>
              <a:gs pos="0">
                <a:srgbClr val="CA7B68"/>
              </a:gs>
            </a:gsLst>
            <a:lin ang="5400000" scaled="1"/>
            <a:tileRect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21" name="Rombo 20">
            <a:extLst>
              <a:ext uri="{FF2B5EF4-FFF2-40B4-BE49-F238E27FC236}">
                <a16:creationId xmlns:a16="http://schemas.microsoft.com/office/drawing/2014/main" id="{96998412-1C9D-05A8-2D05-10F5F53A97E3}"/>
              </a:ext>
            </a:extLst>
          </p:cNvPr>
          <p:cNvSpPr/>
          <p:nvPr/>
        </p:nvSpPr>
        <p:spPr>
          <a:xfrm>
            <a:off x="4656239" y="5253293"/>
            <a:ext cx="1225466" cy="1175040"/>
          </a:xfrm>
          <a:prstGeom prst="diamond">
            <a:avLst/>
          </a:prstGeom>
          <a:gradFill>
            <a:gsLst>
              <a:gs pos="0">
                <a:srgbClr val="1F354B">
                  <a:shade val="30000"/>
                  <a:satMod val="115000"/>
                </a:srgbClr>
              </a:gs>
              <a:gs pos="100000">
                <a:srgbClr val="4079B2"/>
              </a:gs>
            </a:gsLst>
            <a:lin ang="16200000" scaled="0"/>
          </a:gra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50" name="Rombo 49">
            <a:extLst>
              <a:ext uri="{FF2B5EF4-FFF2-40B4-BE49-F238E27FC236}">
                <a16:creationId xmlns:a16="http://schemas.microsoft.com/office/drawing/2014/main" id="{C0C4C542-D6D2-970F-BF12-0252AAE4E111}"/>
              </a:ext>
            </a:extLst>
          </p:cNvPr>
          <p:cNvSpPr/>
          <p:nvPr/>
        </p:nvSpPr>
        <p:spPr>
          <a:xfrm>
            <a:off x="7110929" y="496900"/>
            <a:ext cx="2381548" cy="2314161"/>
          </a:xfrm>
          <a:prstGeom prst="diamond">
            <a:avLst/>
          </a:prstGeom>
          <a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312"/>
            </a:stretch>
          </a:blip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22" name="Rombo 21">
            <a:extLst>
              <a:ext uri="{FF2B5EF4-FFF2-40B4-BE49-F238E27FC236}">
                <a16:creationId xmlns:a16="http://schemas.microsoft.com/office/drawing/2014/main" id="{5CF854A9-89EE-938C-4BD2-9AAB3817E0EB}"/>
              </a:ext>
            </a:extLst>
          </p:cNvPr>
          <p:cNvSpPr/>
          <p:nvPr/>
        </p:nvSpPr>
        <p:spPr>
          <a:xfrm>
            <a:off x="6096000" y="2216897"/>
            <a:ext cx="2580303" cy="2507293"/>
          </a:xfrm>
          <a:prstGeom prst="diamond">
            <a:avLst/>
          </a:prstGeom>
          <a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23" name="Rombo 22">
            <a:extLst>
              <a:ext uri="{FF2B5EF4-FFF2-40B4-BE49-F238E27FC236}">
                <a16:creationId xmlns:a16="http://schemas.microsoft.com/office/drawing/2014/main" id="{0DFC225F-5347-94D6-0100-53C9B907BDA9}"/>
              </a:ext>
            </a:extLst>
          </p:cNvPr>
          <p:cNvSpPr/>
          <p:nvPr/>
        </p:nvSpPr>
        <p:spPr>
          <a:xfrm>
            <a:off x="3613781" y="2964945"/>
            <a:ext cx="2534671" cy="2462952"/>
          </a:xfrm>
          <a:prstGeom prst="diamond">
            <a:avLst/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775" r="161"/>
            </a:stretch>
          </a:blipFill>
          <a:ln w="190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  <p:sp>
        <p:nvSpPr>
          <p:cNvPr id="25" name="Rombo 24">
            <a:extLst>
              <a:ext uri="{FF2B5EF4-FFF2-40B4-BE49-F238E27FC236}">
                <a16:creationId xmlns:a16="http://schemas.microsoft.com/office/drawing/2014/main" id="{47FC7D42-D7A4-DA0B-98E4-7D7BC1F81966}"/>
              </a:ext>
            </a:extLst>
          </p:cNvPr>
          <p:cNvSpPr/>
          <p:nvPr/>
        </p:nvSpPr>
        <p:spPr>
          <a:xfrm>
            <a:off x="1700996" y="4085508"/>
            <a:ext cx="2575150" cy="2502285"/>
          </a:xfrm>
          <a:prstGeom prst="diamond">
            <a:avLst/>
          </a:prstGeom>
          <a:blipFill>
            <a:blip r:embed="rId7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752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50_TF16411250.potx" id="{EC119539-042E-42FB-99A7-818D6F707D97}" vid="{2C342CDD-8033-4EFC-A050-FD44D51CF9E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negocios atractiva</Template>
  <TotalTime>2818</TotalTime>
  <Words>2624</Words>
  <Application>Microsoft Office PowerPoint</Application>
  <PresentationFormat>Panorámica</PresentationFormat>
  <Paragraphs>449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CARDENAS MENDEZ HELDY SHIRLEY</cp:lastModifiedBy>
  <cp:revision>88</cp:revision>
  <dcterms:created xsi:type="dcterms:W3CDTF">2021-03-16T15:15:14Z</dcterms:created>
  <dcterms:modified xsi:type="dcterms:W3CDTF">2023-03-30T14:13:34Z</dcterms:modified>
</cp:coreProperties>
</file>